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6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3258" y="13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3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44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9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6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9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79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9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4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4C0F-6484-45B1-A3E7-8A1DA439ED12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565083"/>
            <a:ext cx="8640000" cy="494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4677" y="2836313"/>
            <a:ext cx="4023217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Practical instructions for using</a:t>
            </a:r>
          </a:p>
          <a:p>
            <a:r>
              <a:rPr lang="nl-NL" sz="2400" b="1" dirty="0"/>
              <a:t>t</a:t>
            </a:r>
            <a:r>
              <a:rPr lang="nl-NL" sz="2400" b="1" dirty="0" smtClean="0"/>
              <a:t>he spectral unmixing sheet</a:t>
            </a:r>
            <a:endParaRPr lang="nl-N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2377" y="561976"/>
            <a:ext cx="20855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0 - Instructions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3759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6" y="552032"/>
            <a:ext cx="8640000" cy="492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002" y="2782523"/>
            <a:ext cx="428989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Paste the raw spectral data here</a:t>
            </a:r>
            <a:endParaRPr lang="nl-N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82852" y="561976"/>
            <a:ext cx="18530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1</a:t>
            </a:r>
            <a:r>
              <a:rPr lang="nl-NL" sz="2400" b="1" dirty="0" smtClean="0"/>
              <a:t> – Raw Data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495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5" y="549486"/>
            <a:ext cx="8640000" cy="4952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002" y="2782523"/>
            <a:ext cx="399878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Substract the PBS background</a:t>
            </a:r>
            <a:endParaRPr lang="nl-N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2377" y="561976"/>
            <a:ext cx="19816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2 – Minus PBS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10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4" y="538620"/>
            <a:ext cx="8640000" cy="493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218" y="2420987"/>
            <a:ext cx="2227918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Paste reference </a:t>
            </a:r>
          </a:p>
          <a:p>
            <a:r>
              <a:rPr lang="nl-NL" sz="2400" b="1" dirty="0" smtClean="0"/>
              <a:t>spectra here</a:t>
            </a:r>
            <a:endParaRPr lang="nl-N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2620" y="2420987"/>
            <a:ext cx="195553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Paste Sample </a:t>
            </a:r>
          </a:p>
          <a:p>
            <a:r>
              <a:rPr lang="nl-NL" sz="2400" b="1" dirty="0" smtClean="0"/>
              <a:t>spectra here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72218" y="4338188"/>
            <a:ext cx="266098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Inspect reference </a:t>
            </a:r>
          </a:p>
          <a:p>
            <a:r>
              <a:rPr lang="nl-NL" sz="2400" b="1" dirty="0" smtClean="0"/>
              <a:t>and sample spectra</a:t>
            </a:r>
            <a:endParaRPr lang="nl-NL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64475" y="4676503"/>
            <a:ext cx="33963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3323" y="2420987"/>
            <a:ext cx="2942934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Do not touch the </a:t>
            </a:r>
          </a:p>
          <a:p>
            <a:r>
              <a:rPr lang="nl-NL" sz="2400" b="1" dirty="0" smtClean="0"/>
              <a:t>calculated reference spectra</a:t>
            </a:r>
            <a:endParaRPr lang="nl-N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2377" y="552451"/>
            <a:ext cx="123194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3 – Data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539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362" y="180975"/>
            <a:ext cx="8640000" cy="6276975"/>
            <a:chOff x="271461" y="152400"/>
            <a:chExt cx="8748713" cy="8135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62" y="152400"/>
              <a:ext cx="8640000" cy="44516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461" y="4604034"/>
              <a:ext cx="8748713" cy="368394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92377" y="190501"/>
            <a:ext cx="155074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4</a:t>
            </a:r>
            <a:r>
              <a:rPr lang="nl-NL" sz="2400" b="1" dirty="0" smtClean="0"/>
              <a:t> – Results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17616" y="1183831"/>
            <a:ext cx="2255746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Donor spectrum</a:t>
            </a:r>
          </a:p>
          <a:p>
            <a:r>
              <a:rPr lang="nl-NL" sz="2400" b="1" dirty="0" smtClean="0"/>
              <a:t>Unmixed in </a:t>
            </a:r>
          </a:p>
          <a:p>
            <a:r>
              <a:rPr lang="nl-NL" sz="2400" b="1" dirty="0" smtClean="0"/>
              <a:t>components</a:t>
            </a:r>
            <a:endParaRPr lang="nl-NL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17616" y="3643144"/>
            <a:ext cx="2255746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Acceptor spectrum</a:t>
            </a:r>
          </a:p>
          <a:p>
            <a:r>
              <a:rPr lang="nl-NL" sz="2400" b="1" dirty="0" smtClean="0"/>
              <a:t>Unmixed in </a:t>
            </a:r>
          </a:p>
          <a:p>
            <a:r>
              <a:rPr lang="nl-NL" sz="2400" b="1" dirty="0" smtClean="0"/>
              <a:t>components</a:t>
            </a:r>
            <a:endParaRPr lang="nl-NL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55031" y="2405521"/>
            <a:ext cx="184213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Donor unmixing differences</a:t>
            </a:r>
            <a:endParaRPr lang="nl-N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1706" y="5226712"/>
            <a:ext cx="173477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Acceptor unmixing differences</a:t>
            </a:r>
            <a:endParaRPr lang="nl-NL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30" y="4023632"/>
            <a:ext cx="353404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Calculated energy transfer</a:t>
            </a:r>
            <a:endParaRPr lang="nl-NL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95970" y="3661783"/>
            <a:ext cx="1" cy="323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0255" y="1650448"/>
            <a:ext cx="293503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Do not touch the </a:t>
            </a:r>
          </a:p>
          <a:p>
            <a:r>
              <a:rPr lang="nl-NL" sz="2400" b="1" dirty="0" smtClean="0"/>
              <a:t>Unmixing parameters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5941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38162"/>
            <a:ext cx="8640000" cy="4947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80" y="4364491"/>
            <a:ext cx="353404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Calculated energy transfer</a:t>
            </a:r>
            <a:endParaRPr lang="nl-NL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24545" y="3995158"/>
            <a:ext cx="1" cy="323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0950" y="538162"/>
            <a:ext cx="18515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5 – Summary</a:t>
            </a:r>
            <a:endParaRPr lang="nl-N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14380" y="1747844"/>
            <a:ext cx="357367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Copy and paste calculated </a:t>
            </a:r>
          </a:p>
          <a:p>
            <a:r>
              <a:rPr lang="nl-NL" sz="2400" b="1" dirty="0" smtClean="0"/>
              <a:t>energy transfer rates here</a:t>
            </a:r>
            <a:endParaRPr lang="nl-NL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74745" y="2128158"/>
            <a:ext cx="33963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887" y="2722118"/>
            <a:ext cx="338682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Make a list of all samples</a:t>
            </a:r>
          </a:p>
          <a:p>
            <a:r>
              <a:rPr lang="nl-NL" sz="2400" b="1" dirty="0"/>
              <a:t>a</a:t>
            </a:r>
            <a:r>
              <a:rPr lang="nl-NL" sz="2400" b="1" dirty="0" smtClean="0"/>
              <a:t>nd the used constructs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9029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552451"/>
            <a:ext cx="8640000" cy="4920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704" y="2036796"/>
            <a:ext cx="3076871" cy="2031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Do not alter </a:t>
            </a:r>
            <a:r>
              <a:rPr lang="nl-NL" b="1" dirty="0" smtClean="0"/>
              <a:t>the Donor unmixing data</a:t>
            </a:r>
          </a:p>
          <a:p>
            <a:endParaRPr lang="nl-NL" b="1" dirty="0"/>
          </a:p>
          <a:p>
            <a:r>
              <a:rPr lang="nl-NL" b="1" dirty="0"/>
              <a:t>These are the individually unmixed data </a:t>
            </a:r>
          </a:p>
          <a:p>
            <a:r>
              <a:rPr lang="nl-NL" b="1" dirty="0"/>
              <a:t>(may be usefull for presentation purposes</a:t>
            </a:r>
            <a:r>
              <a:rPr lang="nl-NL" b="1" dirty="0" smtClean="0"/>
              <a:t>)</a:t>
            </a:r>
            <a:endParaRPr lang="nl-N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0950" y="538162"/>
            <a:ext cx="8974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smtClean="0"/>
              <a:t>Exc 504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353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552451"/>
            <a:ext cx="8640000" cy="4920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704" y="2036796"/>
            <a:ext cx="3076871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Do not alter </a:t>
            </a:r>
            <a:r>
              <a:rPr lang="nl-NL" b="1" dirty="0" smtClean="0"/>
              <a:t>the Acceptor unmixing data</a:t>
            </a:r>
          </a:p>
          <a:p>
            <a:endParaRPr lang="nl-NL" b="1" dirty="0"/>
          </a:p>
          <a:p>
            <a:r>
              <a:rPr lang="nl-NL" b="1" dirty="0" smtClean="0"/>
              <a:t>These are the individually unmixed data </a:t>
            </a:r>
          </a:p>
          <a:p>
            <a:r>
              <a:rPr lang="nl-NL" b="1" dirty="0"/>
              <a:t>(</a:t>
            </a:r>
            <a:r>
              <a:rPr lang="nl-NL" b="1" dirty="0" smtClean="0"/>
              <a:t>may be usefull for presentation purposes)</a:t>
            </a:r>
          </a:p>
          <a:p>
            <a:endParaRPr lang="nl-N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0950" y="538162"/>
            <a:ext cx="8974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smtClean="0"/>
              <a:t>Exc 590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51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EF89AD-6EAE-417E-B56D-585C59874105}" vid="{3022B7C8-5438-4822-A0E4-E653863827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</TotalTime>
  <Words>150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Meiresonne</dc:creator>
  <cp:lastModifiedBy>Nils Meiresonne</cp:lastModifiedBy>
  <cp:revision>13</cp:revision>
  <dcterms:created xsi:type="dcterms:W3CDTF">2017-10-23T09:49:39Z</dcterms:created>
  <dcterms:modified xsi:type="dcterms:W3CDTF">2017-11-09T13:02:59Z</dcterms:modified>
</cp:coreProperties>
</file>